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 panose="020B0604020202020204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 panose="020B0604020202020204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 panose="020B0604020202020204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 panose="020B0604020202020204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Satranç Oynamanın Faydaları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Ders Sunumu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Zihinsel Gelişim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Problem çözme becerisini geliştirir</a:t>
            </a:r>
          </a:p>
          <a:p>
            <a:r>
              <a:t>- Planlama ve öngörü yeteneğini artırır</a:t>
            </a:r>
          </a:p>
          <a:p>
            <a:r>
              <a:t>- Hafızayı güçlendirir</a:t>
            </a:r>
          </a:p>
          <a:p>
            <a:r>
              <a:t>- Dikkat ve konsantrasyonu artırır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Karakter ve Duygusal Gelişim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Sabır ve disiplin kazandırır</a:t>
            </a:r>
          </a:p>
          <a:p>
            <a:r>
              <a:t>- Sorumluluk bilinci oluşturur</a:t>
            </a:r>
          </a:p>
          <a:p>
            <a:r>
              <a:t>- Kaybetmeyi olgunlukla karşılamayı öğretir</a:t>
            </a:r>
          </a:p>
          <a:p>
            <a:r>
              <a:t>- Özgüveni artırır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Sosyal ve Akademik Faydalar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Sosyal ilişkileri güçlendirir</a:t>
            </a:r>
          </a:p>
          <a:p>
            <a:r>
              <a:t>- Matematiksel düşünmeyi destekler</a:t>
            </a:r>
          </a:p>
          <a:p>
            <a:r>
              <a:t>- Akademik başarıya katkı sağlar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Günlük Hayata Etkileri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Stresi azaltır</a:t>
            </a:r>
          </a:p>
          <a:p>
            <a:r>
              <a:t>- Hızlı ve doğru karar verme becerisi kazandırır</a:t>
            </a:r>
          </a:p>
          <a:p>
            <a:r>
              <a:t>- Sağlıklı bir hobi sunar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570</Words>
  <Application>WPS Presentation</Application>
  <PresentationFormat>On-screen Show (4:3)</PresentationFormat>
  <Paragraphs>30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3" baseType="lpstr">
      <vt:lpstr>Arial</vt:lpstr>
      <vt:lpstr>SimSun</vt:lpstr>
      <vt:lpstr>Wingdings</vt:lpstr>
      <vt:lpstr>Arial</vt:lpstr>
      <vt:lpstr>Calibri</vt:lpstr>
      <vt:lpstr>Microsoft YaHei</vt:lpstr>
      <vt:lpstr>Arial Unicode MS</vt:lpstr>
      <vt:lpstr>Office Theme</vt:lpstr>
      <vt:lpstr>Satranç Oynamanın Faydaları</vt:lpstr>
      <vt:lpstr>Zihinsel Gelişim</vt:lpstr>
      <vt:lpstr>Karakter ve Duygusal Gelişim</vt:lpstr>
      <vt:lpstr>Sosyal ve Akademik Faydalar</vt:lpstr>
      <vt:lpstr>Günlük Hayata Etkileri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dc:description>generated using python-pptx</dc:description>
  <cp:lastModifiedBy>Filiz</cp:lastModifiedBy>
  <cp:revision>2</cp:revision>
  <dcterms:created xsi:type="dcterms:W3CDTF">2013-01-27T09:14:00Z</dcterms:created>
  <dcterms:modified xsi:type="dcterms:W3CDTF">2025-11-28T20:55:51Z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6F2C30479D8C40CA83E584E235EA51AF_13</vt:lpwstr>
  </property>
  <property fmtid="{D5CDD505-2E9C-101B-9397-08002B2CF9AE}" pid="3" name="KSOProductBuildVer">
    <vt:lpwstr>1033-12.2.0.22549</vt:lpwstr>
  </property>
</Properties>
</file>